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410" r:id="rId4"/>
    <p:sldId id="411" r:id="rId6"/>
    <p:sldId id="41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92.xml"/><Relationship Id="rId8" Type="http://schemas.openxmlformats.org/officeDocument/2006/relationships/tags" Target="../tags/tag91.xml"/><Relationship Id="rId7" Type="http://schemas.openxmlformats.org/officeDocument/2006/relationships/tags" Target="../tags/tag90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102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7" Type="http://schemas.openxmlformats.org/officeDocument/2006/relationships/tags" Target="../tags/tag126.xml"/><Relationship Id="rId6" Type="http://schemas.openxmlformats.org/officeDocument/2006/relationships/tags" Target="../tags/tag125.xml"/><Relationship Id="rId5" Type="http://schemas.openxmlformats.org/officeDocument/2006/relationships/tags" Target="../tags/tag124.xml"/><Relationship Id="rId4" Type="http://schemas.openxmlformats.org/officeDocument/2006/relationships/tags" Target="../tags/tag123.xml"/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7" Type="http://schemas.openxmlformats.org/officeDocument/2006/relationships/tags" Target="../tags/tag132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tags" Target="../tags/tag129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140.xml"/><Relationship Id="rId7" Type="http://schemas.openxmlformats.org/officeDocument/2006/relationships/tags" Target="../tags/tag139.xml"/><Relationship Id="rId6" Type="http://schemas.openxmlformats.org/officeDocument/2006/relationships/tags" Target="../tags/tag138.xml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147.xml"/><Relationship Id="rId7" Type="http://schemas.openxmlformats.org/officeDocument/2006/relationships/tags" Target="../tags/tag146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tags" Target="../tags/tag154.xml"/><Relationship Id="rId7" Type="http://schemas.openxmlformats.org/officeDocument/2006/relationships/tags" Target="../tags/tag153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0" Type="http://schemas.openxmlformats.org/officeDocument/2006/relationships/tags" Target="../tags/tag156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7" Type="http://schemas.openxmlformats.org/officeDocument/2006/relationships/tags" Target="../tags/tag162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3" Type="http://schemas.openxmlformats.org/officeDocument/2006/relationships/tags" Target="../tags/tag158.xml"/><Relationship Id="rId2" Type="http://schemas.openxmlformats.org/officeDocument/2006/relationships/tags" Target="../tags/tag157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10870" y="1521460"/>
            <a:ext cx="10970260" cy="2152015"/>
          </a:xfrm>
        </p:spPr>
        <p:txBody>
          <a:bodyPr lIns="101600" tIns="38100" rIns="25400" bIns="38100" anchor="b" anchorCtr="0">
            <a:normAutofit/>
          </a:bodyPr>
          <a:lstStyle>
            <a:lvl1pPr algn="ctr">
              <a:defRPr sz="6000" b="1" spc="60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10870" y="3737610"/>
            <a:ext cx="10970260" cy="1596390"/>
          </a:xfrm>
        </p:spPr>
        <p:txBody>
          <a:bodyPr lIns="101600" tIns="38100" rIns="76200" bIns="38100">
            <a:normAutofit/>
          </a:bodyPr>
          <a:lstStyle>
            <a:lvl1pPr marL="0" indent="0" algn="ctr" eaLnBrk="1" fontAlgn="auto" latinLnBrk="0" hangingPunct="1">
              <a:lnSpc>
                <a:spcPct val="15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1505" y="1515110"/>
            <a:ext cx="10970895" cy="4736465"/>
          </a:xfrm>
        </p:spPr>
        <p:txBody>
          <a:bodyPr vert="horz" lIns="90170" tIns="46990" rIns="90170"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1995" y="3926840"/>
            <a:ext cx="7767955" cy="768350"/>
          </a:xfrm>
        </p:spPr>
        <p:txBody>
          <a:bodyPr lIns="101600" tIns="38100" rIns="63500" bIns="38100" anchor="t" anchorCtr="0">
            <a:normAutofit/>
          </a:bodyPr>
          <a:lstStyle>
            <a:lvl1pPr>
              <a:defRPr sz="4400" b="1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1995" y="4728210"/>
            <a:ext cx="7769225" cy="1078230"/>
          </a:xfrm>
        </p:spPr>
        <p:txBody>
          <a:bodyPr wrap="square" lIns="90170" tIns="46990" rIns="90170" bIns="46990">
            <a:normAutofit/>
          </a:bodyPr>
          <a:lstStyle>
            <a:lvl1pPr marL="0" indent="0" algn="l" eaLnBrk="1" fontAlgn="auto" latinLnBrk="0" hangingPunct="1">
              <a:lnSpc>
                <a:spcPct val="150000"/>
              </a:lnSpc>
              <a:spcAft>
                <a:spcPts val="0"/>
              </a:spcAft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8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12775" y="1522095"/>
            <a:ext cx="5169535" cy="4751070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  <a:defRPr/>
            </a:lvl2pPr>
            <a:lvl3pPr marL="914400" indent="0" algn="l">
              <a:buFont typeface="Wingdings" panose="05000000000000000000" charset="0"/>
              <a:buChar char="l"/>
              <a:defRPr/>
            </a:lvl3pPr>
            <a:lvl4pPr marL="1371600" indent="0" algn="l">
              <a:buFont typeface="Wingdings" panose="05000000000000000000" charset="0"/>
              <a:buChar char="l"/>
              <a:defRPr/>
            </a:lvl4pPr>
            <a:lvl5pPr marL="1828800" indent="0" algn="l">
              <a:buFont typeface="Wingdings" panose="05000000000000000000" charset="0"/>
              <a:buChar char="l"/>
              <a:defRPr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lang="zh-CN" altLang="en-US" dirty="0"/>
          </a:p>
        </p:txBody>
      </p:sp>
      <p:cxnSp>
        <p:nvCxnSpPr>
          <p:cNvPr id="25" name="直接连接符 24"/>
          <p:cNvCxnSpPr/>
          <p:nvPr userDrawn="1">
            <p:custDataLst>
              <p:tags r:id="rId3"/>
            </p:custDataLst>
          </p:nvPr>
        </p:nvCxnSpPr>
        <p:spPr>
          <a:xfrm>
            <a:off x="6096000" y="1715770"/>
            <a:ext cx="0" cy="444246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9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idx="13" hasCustomPrompt="1"/>
            <p:custDataLst>
              <p:tags r:id="rId5"/>
            </p:custDataLst>
          </p:nvPr>
        </p:nvSpPr>
        <p:spPr>
          <a:xfrm>
            <a:off x="6412230" y="1522095"/>
            <a:ext cx="5169535" cy="4751070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  <a:defRPr/>
            </a:lvl2pPr>
            <a:lvl3pPr marL="914400" indent="0" algn="l">
              <a:buFont typeface="Wingdings" panose="05000000000000000000" charset="0"/>
              <a:buChar char="l"/>
              <a:defRPr/>
            </a:lvl3pPr>
            <a:lvl4pPr marL="1371600" indent="0" algn="l">
              <a:buFont typeface="Wingdings" panose="05000000000000000000" charset="0"/>
              <a:buChar char="l"/>
              <a:defRPr/>
            </a:lvl4pPr>
            <a:lvl5pPr marL="1828800" indent="0" algn="l">
              <a:buFont typeface="Wingdings" panose="05000000000000000000" charset="0"/>
              <a:buChar char="l"/>
              <a:defRPr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19125" y="1428115"/>
            <a:ext cx="5334000" cy="3810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9125" y="1854200"/>
            <a:ext cx="5334000" cy="440436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00" y="1428115"/>
            <a:ext cx="5344160" cy="3810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00" y="1854200"/>
            <a:ext cx="5344160" cy="440436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1" name="标题 10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930" y="914400"/>
            <a:ext cx="1042670" cy="5029200"/>
          </a:xfrm>
        </p:spPr>
        <p:txBody>
          <a:bodyPr vert="eaVert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3765" y="914399"/>
            <a:ext cx="9170035" cy="5028565"/>
          </a:xfrm>
        </p:spPr>
        <p:txBody>
          <a:bodyPr vert="eaVert" lIns="46990" tIns="46990" rIns="46990" bIns="46990">
            <a:normAutofit/>
          </a:bodyPr>
          <a:lstStyle>
            <a:lvl1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 单击此处编辑文本</a:t>
            </a:r>
            <a:endParaRPr lang="zh-CN" altLang="en-US" dirty="0"/>
          </a:p>
          <a:p>
            <a:pPr lvl="1"/>
            <a:r>
              <a:rPr lang="zh-CN" altLang="en-US" dirty="0"/>
              <a:t> 第二级</a:t>
            </a:r>
            <a:endParaRPr lang="zh-CN" altLang="en-US" dirty="0"/>
          </a:p>
          <a:p>
            <a:pPr lvl="2"/>
            <a:r>
              <a:rPr lang="zh-CN" altLang="en-US" dirty="0"/>
              <a:t> 第三级</a:t>
            </a:r>
            <a:endParaRPr lang="zh-CN" altLang="en-US" dirty="0"/>
          </a:p>
          <a:p>
            <a:pPr lvl="3"/>
            <a:r>
              <a:rPr lang="zh-CN" altLang="en-US" dirty="0"/>
              <a:t> 第四级</a:t>
            </a:r>
            <a:endParaRPr lang="zh-CN" altLang="en-US" dirty="0"/>
          </a:p>
          <a:p>
            <a:pPr lvl="4"/>
            <a:r>
              <a:rPr lang="zh-CN" altLang="en-US" dirty="0"/>
              <a:t> 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1505" y="775335"/>
            <a:ext cx="10968990" cy="5481955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209802" y="2576987"/>
            <a:ext cx="7772398" cy="1271113"/>
          </a:xfrm>
        </p:spPr>
        <p:txBody>
          <a:bodyPr vert="horz" wrap="square" lIns="90170" tIns="46990" rIns="90170" bIns="4699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800" normalizeH="0" baseline="0" noProof="1" dirty="0">
                <a:solidFill>
                  <a:schemeClr val="tx1"/>
                </a:solidFill>
                <a:effectLst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2205355" y="3949700"/>
            <a:ext cx="7788910" cy="561975"/>
          </a:xfrm>
        </p:spPr>
        <p:txBody>
          <a:bodyPr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1500"/>
              </a:spcAft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2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baseline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 hasCustomPrompt="1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="1" strike="noStrike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1522413" y="3801840"/>
            <a:ext cx="9144000" cy="1656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68.xml"/><Relationship Id="rId23" Type="http://schemas.openxmlformats.org/officeDocument/2006/relationships/tags" Target="../tags/tag167.xml"/><Relationship Id="rId22" Type="http://schemas.openxmlformats.org/officeDocument/2006/relationships/tags" Target="../tags/tag166.xml"/><Relationship Id="rId21" Type="http://schemas.openxmlformats.org/officeDocument/2006/relationships/tags" Target="../tags/tag165.xml"/><Relationship Id="rId20" Type="http://schemas.openxmlformats.org/officeDocument/2006/relationships/tags" Target="../tags/tag164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63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13410" y="611505"/>
            <a:ext cx="10965180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12775" y="1515745"/>
            <a:ext cx="10965815" cy="4735195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200" normalizeH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2.xml"/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81.xml"/><Relationship Id="rId8" Type="http://schemas.openxmlformats.org/officeDocument/2006/relationships/tags" Target="../tags/tag180.xml"/><Relationship Id="rId7" Type="http://schemas.openxmlformats.org/officeDocument/2006/relationships/tags" Target="../tags/tag179.xml"/><Relationship Id="rId6" Type="http://schemas.openxmlformats.org/officeDocument/2006/relationships/tags" Target="../tags/tag178.xml"/><Relationship Id="rId5" Type="http://schemas.openxmlformats.org/officeDocument/2006/relationships/tags" Target="../tags/tag177.xml"/><Relationship Id="rId4" Type="http://schemas.openxmlformats.org/officeDocument/2006/relationships/tags" Target="../tags/tag176.xml"/><Relationship Id="rId3" Type="http://schemas.openxmlformats.org/officeDocument/2006/relationships/tags" Target="../tags/tag175.xml"/><Relationship Id="rId2" Type="http://schemas.openxmlformats.org/officeDocument/2006/relationships/tags" Target="../tags/tag174.xml"/><Relationship Id="rId13" Type="http://schemas.openxmlformats.org/officeDocument/2006/relationships/notesSlide" Target="../notesSlides/notesSlide2.xml"/><Relationship Id="rId12" Type="http://schemas.openxmlformats.org/officeDocument/2006/relationships/slideLayout" Target="../slideLayouts/slideLayout18.xml"/><Relationship Id="rId11" Type="http://schemas.openxmlformats.org/officeDocument/2006/relationships/tags" Target="../tags/tag183.xml"/><Relationship Id="rId10" Type="http://schemas.openxmlformats.org/officeDocument/2006/relationships/tags" Target="../tags/tag182.xml"/><Relationship Id="rId1" Type="http://schemas.openxmlformats.org/officeDocument/2006/relationships/tags" Target="../tags/tag17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2.xml"/><Relationship Id="rId2" Type="http://schemas.openxmlformats.org/officeDocument/2006/relationships/tags" Target="../tags/tag185.xml"/><Relationship Id="rId1" Type="http://schemas.openxmlformats.org/officeDocument/2006/relationships/tags" Target="../tags/tag1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0870" y="1131472"/>
            <a:ext cx="10970260" cy="2152015"/>
          </a:xfrm>
        </p:spPr>
        <p:txBody>
          <a:bodyPr/>
          <a:lstStyle/>
          <a:p>
            <a:r>
              <a:rPr lang="zh-CN" altLang="en-US" spc="3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营销部通讯录</a:t>
            </a:r>
            <a:endParaRPr lang="zh-CN" altLang="en-US" spc="30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占位符 2"/>
          <p:cNvSpPr txBox="1"/>
          <p:nvPr>
            <p:custDataLst>
              <p:tags r:id="rId2"/>
            </p:custDataLst>
          </p:nvPr>
        </p:nvSpPr>
        <p:spPr>
          <a:xfrm>
            <a:off x="3861594" y="4640347"/>
            <a:ext cx="4468813" cy="337185"/>
          </a:xfrm>
          <a:prstGeom prst="rect">
            <a:avLst/>
          </a:prstGeom>
        </p:spPr>
        <p:txBody>
          <a:bodyPr wrap="square">
            <a:normAutofit fontScale="90000"/>
          </a:bodyPr>
          <a:lstStyle>
            <a:lvl1pPr marL="2286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pc="300">
                <a:latin typeface="Arial" panose="020B0604020202020204" pitchFamily="34" charset="0"/>
                <a:ea typeface="微软雅黑" panose="020B0503020204020204" pitchFamily="34" charset="-122"/>
              </a:rPr>
              <a:t>演讲人</a:t>
            </a:r>
            <a:endParaRPr lang="zh-CN" altLang="en-US" spc="3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文本占位符 2"/>
          <p:cNvSpPr txBox="1"/>
          <p:nvPr>
            <p:custDataLst>
              <p:tags r:id="rId3"/>
            </p:custDataLst>
          </p:nvPr>
        </p:nvSpPr>
        <p:spPr>
          <a:xfrm>
            <a:off x="3861594" y="4978901"/>
            <a:ext cx="4468813" cy="337185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pc="300">
                <a:latin typeface="Arial" panose="020B0604020202020204" pitchFamily="34" charset="0"/>
                <a:ea typeface="微软雅黑" panose="020B0503020204020204" pitchFamily="34" charset="-122"/>
              </a:rPr>
              <a:t>2021-04-17</a:t>
            </a:r>
            <a:endParaRPr lang="zh-CN" altLang="en-US" spc="3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>
            <p:custDataLst>
              <p:tags r:id="rId1"/>
            </p:custDataLst>
          </p:nvPr>
        </p:nvGrpSpPr>
        <p:grpSpPr>
          <a:xfrm>
            <a:off x="10423525" y="4718001"/>
            <a:ext cx="664108" cy="383540"/>
            <a:chOff x="7246094" y="594777"/>
            <a:chExt cx="974314" cy="56269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2" name="任意多边形: 形状 11"/>
            <p:cNvSpPr/>
            <p:nvPr>
              <p:custDataLst>
                <p:tags r:id="rId2"/>
              </p:custDataLst>
            </p:nvPr>
          </p:nvSpPr>
          <p:spPr>
            <a:xfrm rot="10800000">
              <a:off x="7759995" y="594777"/>
              <a:ext cx="460413" cy="562692"/>
            </a:xfrm>
            <a:custGeom>
              <a:avLst/>
              <a:gdLst>
                <a:gd name="connsiteX0" fmla="*/ 174788 w 340237"/>
                <a:gd name="connsiteY0" fmla="*/ 0 h 415819"/>
                <a:gd name="connsiteX1" fmla="*/ 340237 w 340237"/>
                <a:gd name="connsiteY1" fmla="*/ 0 h 415819"/>
                <a:gd name="connsiteX2" fmla="*/ 241322 w 340237"/>
                <a:gd name="connsiteY2" fmla="*/ 415819 h 415819"/>
                <a:gd name="connsiteX3" fmla="*/ 0 w 340237"/>
                <a:gd name="connsiteY3" fmla="*/ 415819 h 415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237" h="415819">
                  <a:moveTo>
                    <a:pt x="174788" y="0"/>
                  </a:moveTo>
                  <a:lnTo>
                    <a:pt x="340237" y="0"/>
                  </a:lnTo>
                  <a:lnTo>
                    <a:pt x="241322" y="415819"/>
                  </a:lnTo>
                  <a:lnTo>
                    <a:pt x="0" y="415819"/>
                  </a:lnTo>
                  <a:close/>
                </a:path>
              </a:pathLst>
            </a:custGeom>
            <a:solidFill>
              <a:schemeClr val="dk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任意多边形: 形状 12"/>
            <p:cNvSpPr/>
            <p:nvPr>
              <p:custDataLst>
                <p:tags r:id="rId3"/>
              </p:custDataLst>
            </p:nvPr>
          </p:nvSpPr>
          <p:spPr>
            <a:xfrm rot="10800000">
              <a:off x="7246094" y="594777"/>
              <a:ext cx="460413" cy="562692"/>
            </a:xfrm>
            <a:custGeom>
              <a:avLst/>
              <a:gdLst>
                <a:gd name="connsiteX0" fmla="*/ 174788 w 340237"/>
                <a:gd name="connsiteY0" fmla="*/ 0 h 415819"/>
                <a:gd name="connsiteX1" fmla="*/ 340237 w 340237"/>
                <a:gd name="connsiteY1" fmla="*/ 0 h 415819"/>
                <a:gd name="connsiteX2" fmla="*/ 241322 w 340237"/>
                <a:gd name="connsiteY2" fmla="*/ 415819 h 415819"/>
                <a:gd name="connsiteX3" fmla="*/ 0 w 340237"/>
                <a:gd name="connsiteY3" fmla="*/ 415819 h 415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237" h="415819">
                  <a:moveTo>
                    <a:pt x="174788" y="0"/>
                  </a:moveTo>
                  <a:lnTo>
                    <a:pt x="340237" y="0"/>
                  </a:lnTo>
                  <a:lnTo>
                    <a:pt x="241322" y="415819"/>
                  </a:lnTo>
                  <a:lnTo>
                    <a:pt x="0" y="415819"/>
                  </a:lnTo>
                  <a:close/>
                </a:path>
              </a:pathLst>
            </a:custGeom>
            <a:solidFill>
              <a:schemeClr val="dk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>
            <p:custDataLst>
              <p:tags r:id="rId4"/>
            </p:custDataLst>
          </p:nvPr>
        </p:nvGrpSpPr>
        <p:grpSpPr>
          <a:xfrm rot="10800000">
            <a:off x="1113620" y="949213"/>
            <a:ext cx="664108" cy="383540"/>
            <a:chOff x="7246094" y="594777"/>
            <a:chExt cx="974314" cy="56269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" name="任意多边形: 形状 14"/>
            <p:cNvSpPr/>
            <p:nvPr>
              <p:custDataLst>
                <p:tags r:id="rId5"/>
              </p:custDataLst>
            </p:nvPr>
          </p:nvSpPr>
          <p:spPr>
            <a:xfrm rot="10800000">
              <a:off x="7759995" y="594777"/>
              <a:ext cx="460413" cy="562692"/>
            </a:xfrm>
            <a:custGeom>
              <a:avLst/>
              <a:gdLst>
                <a:gd name="connsiteX0" fmla="*/ 174788 w 340237"/>
                <a:gd name="connsiteY0" fmla="*/ 0 h 415819"/>
                <a:gd name="connsiteX1" fmla="*/ 340237 w 340237"/>
                <a:gd name="connsiteY1" fmla="*/ 0 h 415819"/>
                <a:gd name="connsiteX2" fmla="*/ 241322 w 340237"/>
                <a:gd name="connsiteY2" fmla="*/ 415819 h 415819"/>
                <a:gd name="connsiteX3" fmla="*/ 0 w 340237"/>
                <a:gd name="connsiteY3" fmla="*/ 415819 h 415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237" h="415819">
                  <a:moveTo>
                    <a:pt x="174788" y="0"/>
                  </a:moveTo>
                  <a:lnTo>
                    <a:pt x="340237" y="0"/>
                  </a:lnTo>
                  <a:lnTo>
                    <a:pt x="241322" y="415819"/>
                  </a:lnTo>
                  <a:lnTo>
                    <a:pt x="0" y="415819"/>
                  </a:lnTo>
                  <a:close/>
                </a:path>
              </a:pathLst>
            </a:custGeom>
            <a:solidFill>
              <a:schemeClr val="dk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任意多边形: 形状 15"/>
            <p:cNvSpPr/>
            <p:nvPr>
              <p:custDataLst>
                <p:tags r:id="rId6"/>
              </p:custDataLst>
            </p:nvPr>
          </p:nvSpPr>
          <p:spPr>
            <a:xfrm rot="10800000">
              <a:off x="7246094" y="594777"/>
              <a:ext cx="460413" cy="562692"/>
            </a:xfrm>
            <a:custGeom>
              <a:avLst/>
              <a:gdLst>
                <a:gd name="connsiteX0" fmla="*/ 174788 w 340237"/>
                <a:gd name="connsiteY0" fmla="*/ 0 h 415819"/>
                <a:gd name="connsiteX1" fmla="*/ 340237 w 340237"/>
                <a:gd name="connsiteY1" fmla="*/ 0 h 415819"/>
                <a:gd name="connsiteX2" fmla="*/ 241322 w 340237"/>
                <a:gd name="connsiteY2" fmla="*/ 415819 h 415819"/>
                <a:gd name="connsiteX3" fmla="*/ 0 w 340237"/>
                <a:gd name="connsiteY3" fmla="*/ 415819 h 415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0237" h="415819">
                  <a:moveTo>
                    <a:pt x="174788" y="0"/>
                  </a:moveTo>
                  <a:lnTo>
                    <a:pt x="340237" y="0"/>
                  </a:lnTo>
                  <a:lnTo>
                    <a:pt x="241322" y="415819"/>
                  </a:lnTo>
                  <a:lnTo>
                    <a:pt x="0" y="415819"/>
                  </a:lnTo>
                  <a:close/>
                </a:path>
              </a:pathLst>
            </a:custGeom>
            <a:solidFill>
              <a:schemeClr val="dk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" name="直角三角形 14"/>
          <p:cNvSpPr/>
          <p:nvPr>
            <p:custDataLst>
              <p:tags r:id="rId7"/>
            </p:custDataLst>
          </p:nvPr>
        </p:nvSpPr>
        <p:spPr>
          <a:xfrm rot="10800000" flipH="1" flipV="1">
            <a:off x="0" y="4792345"/>
            <a:ext cx="12193270" cy="2075815"/>
          </a:xfrm>
          <a:prstGeom prst="rtTriangle">
            <a:avLst/>
          </a:prstGeom>
          <a:pattFill prst="dkUpDiag">
            <a:fgClr>
              <a:schemeClr val="dk2">
                <a:lumMod val="50000"/>
                <a:lumOff val="50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任意多边形: 形状 37"/>
          <p:cNvSpPr/>
          <p:nvPr>
            <p:custDataLst>
              <p:tags r:id="rId8"/>
            </p:custDataLst>
          </p:nvPr>
        </p:nvSpPr>
        <p:spPr>
          <a:xfrm rot="10800000" flipH="1" flipV="1">
            <a:off x="0" y="4451350"/>
            <a:ext cx="12192000" cy="2242820"/>
          </a:xfrm>
          <a:custGeom>
            <a:avLst/>
            <a:gdLst>
              <a:gd name="connsiteX0" fmla="*/ 0 w 12192000"/>
              <a:gd name="connsiteY0" fmla="*/ 0 h 1562973"/>
              <a:gd name="connsiteX1" fmla="*/ 0 w 12192000"/>
              <a:gd name="connsiteY1" fmla="*/ 450445 h 1562973"/>
              <a:gd name="connsiteX2" fmla="*/ 10111327 w 12192000"/>
              <a:gd name="connsiteY2" fmla="*/ 1562973 h 1562973"/>
              <a:gd name="connsiteX3" fmla="*/ 12192000 w 12192000"/>
              <a:gd name="connsiteY3" fmla="*/ 1562973 h 1562973"/>
              <a:gd name="connsiteX4" fmla="*/ 12192000 w 12192000"/>
              <a:gd name="connsiteY4" fmla="*/ 1341460 h 1562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562973">
                <a:moveTo>
                  <a:pt x="0" y="0"/>
                </a:moveTo>
                <a:lnTo>
                  <a:pt x="0" y="450445"/>
                </a:lnTo>
                <a:lnTo>
                  <a:pt x="10111327" y="1562973"/>
                </a:lnTo>
                <a:lnTo>
                  <a:pt x="12192000" y="1562973"/>
                </a:lnTo>
                <a:lnTo>
                  <a:pt x="12192000" y="1341460"/>
                </a:lnTo>
                <a:close/>
              </a:path>
            </a:pathLst>
          </a:custGeom>
          <a:solidFill>
            <a:schemeClr val="dk2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直角三角形 38"/>
          <p:cNvSpPr/>
          <p:nvPr>
            <p:custDataLst>
              <p:tags r:id="rId9"/>
            </p:custDataLst>
          </p:nvPr>
        </p:nvSpPr>
        <p:spPr>
          <a:xfrm rot="10800000" flipV="1">
            <a:off x="6900545" y="5101590"/>
            <a:ext cx="5292725" cy="1766570"/>
          </a:xfrm>
          <a:prstGeom prst="rtTriangle">
            <a:avLst/>
          </a:prstGeom>
          <a:solidFill>
            <a:schemeClr val="dk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0"/>
            </p:custDataLst>
          </p:nvPr>
        </p:nvSpPr>
        <p:spPr>
          <a:xfrm>
            <a:off x="2800350" y="1229946"/>
            <a:ext cx="6591300" cy="3488055"/>
          </a:xfrm>
          <a:prstGeom prst="rect">
            <a:avLst/>
          </a:prstGeom>
          <a:noFill/>
        </p:spPr>
        <p:txBody>
          <a:bodyPr wrap="square" lIns="90000" tIns="46800" rIns="90000" bIns="46800" rtlCol="0" anchor="b" anchorCtr="0">
            <a:normAutofit/>
          </a:bodyPr>
          <a:lstStyle/>
          <a:p>
            <a:pPr lvl="0" algn="ctr">
              <a:lnSpc>
                <a:spcPct val="120000"/>
              </a:lnSpc>
              <a:buClrTx/>
              <a:buSzTx/>
              <a:buFontTx/>
            </a:pPr>
            <a:r>
              <a:rPr lang="zh-CN" altLang="en-US" sz="6000" b="1" spc="150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营销部通讯录</a:t>
            </a:r>
            <a:endParaRPr lang="zh-CN" altLang="en-US" sz="6000" b="1" spc="150" dirty="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>
                <a:latin typeface="Arial" panose="020B0604020202020204" pitchFamily="34" charset="0"/>
              </a:rPr>
              <a:t>感谢聆听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65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TEMPLATE_SUBCATEGORY" val="17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2990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990_1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空白演示"/>
  <p:tag name="KSO_WM_UNIT_TEXT_FILL_FORE_SCHEMECOLOR_INDEX_BRIGHTNESS" val="0.15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2"/>
  <p:tag name="KSO_WM_UNIT_ID" val="custom20202990_1*b*2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汇报人：极墨产品部"/>
  <p:tag name="KSO_WM_UNIT_TEXT_FILL_FORE_SCHEMECOLOR_INDEX_BRIGHTNESS" val="0.35"/>
  <p:tag name="KSO_WM_UNIT_TEXT_FILL_FORE_SCHEMECOLOR_INDEX" val="13"/>
  <p:tag name="KSO_WM_UNIT_TEXT_FILL_TYPE" val="1"/>
</p:tagLst>
</file>

<file path=ppt/tags/tag17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3"/>
  <p:tag name="KSO_WM_UNIT_ID" val="custom20202990_1*b*3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汇报日期：2020/10/10"/>
  <p:tag name="KSO_WM_UNIT_TEXT_FILL_FORE_SCHEMECOLOR_INDEX_BRIGHTNESS" val="0.35"/>
  <p:tag name="KSO_WM_UNIT_TEXT_FILL_FORE_SCHEMECOLOR_INDEX" val="13"/>
  <p:tag name="KSO_WM_UNIT_TEXT_FILL_TYPE" val="1"/>
</p:tagLst>
</file>

<file path=ppt/tags/tag172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SLIDE_ID" val="custom20202990_1"/>
  <p:tag name="KSO_WM_TEMPLATE_SUBCATEGORY" val="17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2990"/>
  <p:tag name="KSO_WM_SLIDE_LAYOUT" val="a_b"/>
  <p:tag name="KSO_WM_SLIDE_LAYOUT_CNT" val="1_3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3751_1*i*1"/>
  <p:tag name="KSO_WM_TEMPLATE_CATEGORY" val="diagram"/>
  <p:tag name="KSO_WM_TEMPLATE_INDEX" val="20203751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3751_1*i*2"/>
  <p:tag name="KSO_WM_TEMPLATE_CATEGORY" val="diagram"/>
  <p:tag name="KSO_WM_TEMPLATE_INDEX" val="20203751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3751_1*i*3"/>
  <p:tag name="KSO_WM_TEMPLATE_CATEGORY" val="diagram"/>
  <p:tag name="KSO_WM_TEMPLATE_INDEX" val="20203751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203751_1*i*4"/>
  <p:tag name="KSO_WM_TEMPLATE_CATEGORY" val="diagram"/>
  <p:tag name="KSO_WM_TEMPLATE_INDEX" val="20203751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203751_1*i*5"/>
  <p:tag name="KSO_WM_TEMPLATE_CATEGORY" val="diagram"/>
  <p:tag name="KSO_WM_TEMPLATE_INDEX" val="20203751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203751_1*i*6"/>
  <p:tag name="KSO_WM_TEMPLATE_CATEGORY" val="diagram"/>
  <p:tag name="KSO_WM_TEMPLATE_INDEX" val="20203751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203751_1*i*7"/>
  <p:tag name="KSO_WM_TEMPLATE_CATEGORY" val="diagram"/>
  <p:tag name="KSO_WM_TEMPLATE_INDEX" val="20203751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15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14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diagram20203751_1*i*8"/>
  <p:tag name="KSO_WM_TEMPLATE_CATEGORY" val="diagram"/>
  <p:tag name="KSO_WM_TEMPLATE_INDEX" val="20203751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1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diagram20203751_1*i*9"/>
  <p:tag name="KSO_WM_TEMPLATE_CATEGORY" val="diagram"/>
  <p:tag name="KSO_WM_TEMPLATE_INDEX" val="20203751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82.xml><?xml version="1.0" encoding="utf-8"?>
<p:tagLst xmlns:p="http://schemas.openxmlformats.org/presentationml/2006/main">
  <p:tag name="KSO_WM_UNIT_TEXT_PART_ID_V2" val="a-1-2"/>
  <p:tag name="KSO_WM_UNIT_COLOR_SCHEME_SHAPE_ID" val="16"/>
  <p:tag name="KSO_WM_UNIT_COLOR_SCHEME_PARENT_PAGE" val="0_1"/>
  <p:tag name="KSO_WM_UNIT_ISCONTENTSTITLE" val="0"/>
  <p:tag name="KSO_WM_UNIT_PRESET_TEXT" val="单击此处添加文本具体内容，简明扼要的阐述您的观点"/>
  <p:tag name="KSO_WM_UNIT_NOCLEAR" val="0"/>
  <p:tag name="KSO_WM_UNIT_VALUE" val="32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3751_1*f*1"/>
  <p:tag name="KSO_WM_TEMPLATE_CATEGORY" val="diagram"/>
  <p:tag name="KSO_WM_TEMPLATE_INDEX" val="20203751"/>
  <p:tag name="KSO_WM_UNIT_LAYERLEVEL" val="1"/>
  <p:tag name="KSO_WM_TAG_VERSION" val="1.0"/>
  <p:tag name="KSO_WM_BEAUTIFY_FLAG" val="#wm#"/>
  <p:tag name="KSO_WM_UNIT_SUBTYPE" val="a"/>
  <p:tag name="KSO_WM_UNIT_TEXT_FILL_FORE_SCHEMECOLOR_INDEX_BRIGHTNESS" val="0.15"/>
  <p:tag name="KSO_WM_UNIT_TEXT_FILL_FORE_SCHEMECOLOR_INDEX" val="13"/>
  <p:tag name="KSO_WM_UNIT_TEXT_FILL_TYPE" val="1"/>
</p:tagLst>
</file>

<file path=ppt/tags/tag183.xml><?xml version="1.0" encoding="utf-8"?>
<p:tagLst xmlns:p="http://schemas.openxmlformats.org/presentationml/2006/main">
  <p:tag name="KSO_WM_SLIDE_ID" val="diagram20203751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66"/>
  <p:tag name="KSO_WM_SLIDE_POSITION" val="0*74"/>
  <p:tag name="KSO_WM_TAG_VERSION" val="1.0"/>
  <p:tag name="KSO_WM_BEAUTIFY_FLAG" val="#wm#"/>
  <p:tag name="KSO_WM_TEMPLATE_CATEGORY" val="diagram"/>
  <p:tag name="KSO_WM_TEMPLATE_INDEX" val="20203751"/>
  <p:tag name="KSO_WM_SLIDE_LAYOUT" val="f"/>
  <p:tag name="KSO_WM_SLIDE_LAYOUT_CNT" val="1"/>
  <p:tag name="KSO_WM_SLIDE_BK_DARK_LIGHT" val="2"/>
  <p:tag name="KSO_WM_SLIDE_BACKGROUND_TYPE" val="general"/>
</p:tagLst>
</file>

<file path=ppt/tags/tag184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990_51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感谢聆听"/>
  <p:tag name="KSO_WM_UNIT_TEXT_FILL_FORE_SCHEMECOLOR_INDEX_BRIGHTNESS" val="0"/>
  <p:tag name="KSO_WM_UNIT_TEXT_FILL_FORE_SCHEMECOLOR_INDEX" val="13"/>
  <p:tag name="KSO_WM_UNIT_TEXT_FILL_TYPE" val="1"/>
</p:tagLst>
</file>

<file path=ppt/tags/tag185.xml><?xml version="1.0" encoding="utf-8"?>
<p:tagLst xmlns:p="http://schemas.openxmlformats.org/presentationml/2006/main">
  <p:tag name="KSO_WM_SLIDE_ID" val="custom20202990_51"/>
  <p:tag name="KSO_WM_TEMPLATE_SUBCATEGORY" val="17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51"/>
  <p:tag name="KSO_WM_TAG_VERSION" val="1.0"/>
  <p:tag name="KSO_WM_BEAUTIFY_FLAG" val="#wm#"/>
  <p:tag name="KSO_WM_TEMPLATE_CATEGORY" val="custom"/>
  <p:tag name="KSO_WM_TEMPLATE_INDEX" val="20202990"/>
  <p:tag name="KSO_WM_SLIDE_LAYOUT" val="a_b"/>
  <p:tag name="KSO_WM_SLIDE_LAYOUT_CNT" val="1_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自定义 11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590CA"/>
      </a:accent1>
      <a:accent2>
        <a:srgbClr val="8EAADC"/>
      </a:accent2>
      <a:accent3>
        <a:srgbClr val="79B6D3"/>
      </a:accent3>
      <a:accent4>
        <a:srgbClr val="70C2C7"/>
      </a:accent4>
      <a:accent5>
        <a:srgbClr val="6BC0A7"/>
      </a:accent5>
      <a:accent6>
        <a:srgbClr val="79BB8F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4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WPS 演示</Application>
  <PresentationFormat>宽屏</PresentationFormat>
  <Paragraphs>10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Wingdings</vt:lpstr>
      <vt:lpstr>隶书</vt:lpstr>
      <vt:lpstr>Viner Hand ITC</vt:lpstr>
      <vt:lpstr>Mongolian Baiti</vt:lpstr>
      <vt:lpstr>Office 主题​​</vt:lpstr>
      <vt:lpstr>office</vt:lpstr>
      <vt:lpstr>营销部通讯录</vt:lpstr>
      <vt:lpstr>PowerPoint 演示文稿</vt:lpstr>
      <vt:lpstr>感谢聆听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Administrator</cp:lastModifiedBy>
  <cp:revision>150</cp:revision>
  <dcterms:created xsi:type="dcterms:W3CDTF">2019-06-19T02:08:00Z</dcterms:created>
  <dcterms:modified xsi:type="dcterms:W3CDTF">2021-04-17T07:59:35Z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2052-11.1.0.10087</vt:lpwstr>
  </property>
</Properties>
</file>